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84" r:id="rId3"/>
    <p:sldId id="294" r:id="rId4"/>
    <p:sldId id="295" r:id="rId5"/>
    <p:sldId id="296" r:id="rId6"/>
    <p:sldId id="292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9CCB"/>
    <a:srgbClr val="BF865E"/>
    <a:srgbClr val="0C603E"/>
    <a:srgbClr val="0178A5"/>
    <a:srgbClr val="FAEA01"/>
    <a:srgbClr val="47B3DF"/>
    <a:srgbClr val="748EB1"/>
    <a:srgbClr val="93C9E8"/>
    <a:srgbClr val="F0E8C1"/>
    <a:srgbClr val="DCE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D8EF7-B42F-796C-AA2A-E2001A1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5EC1DA7-3F2B-D970-5F70-F4820A156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74769B-CA9E-A588-23AA-522B02ACF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B77F58-52EF-4915-EAC2-24ACD22FF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682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3286E-4B85-89A7-82F9-486367022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9AD0586-4D85-DED1-BDC7-B1BBC38CA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756D27E-0652-4271-34E1-F639A3D4A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D001E09-07C8-C343-3D71-B6FFCB03EC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649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A768-CFA7-BA04-82DC-B56C0C0F3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BBA77B0-DFDB-6809-94C0-1443DC059B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2620F7C-FA47-E124-ACF3-941BCA9EE6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4A5300E-8B31-5F7D-D1E9-EB7EB790E6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4391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57484-05A0-9EC2-56A7-DD7F2688D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06A66A7-FFFB-0FE9-1CD2-88470440C9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CAA7D9B-4BCB-634C-8300-ECF0E1749A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2DAD518-C58F-52C4-2875-4A49456C7C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4147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A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219729"/>
              <a:ext cx="12191999" cy="1323439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8000" i="1" dirty="0">
                  <a:solidFill>
                    <a:schemeClr val="bg1"/>
                  </a:solidFill>
                  <a:latin typeface="Bauhaus" pitchFamily="2" charset="0"/>
                </a:rPr>
                <a:t>BULLYING, SAI FORA!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3: </a:t>
              </a:r>
              <a:r>
                <a:rPr lang="pt-BR" sz="800" i="1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Bullying </a:t>
              </a:r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- Cultura Cristã Kids Online. © 2026 Editora Cultura Cristã. Todos os direitos são reservados. </a:t>
              </a:r>
            </a:p>
          </p:txBody>
        </p:sp>
      </p:grp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850B0D8B-7661-02C3-02CF-DD9C0A185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8EB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B1000C-1256-01A4-69E2-552D4C25A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 descr="Desenho de personagem&#10;&#10;O conteúdo gerado por IA pode estar incorreto.">
            <a:extLst>
              <a:ext uri="{FF2B5EF4-FFF2-40B4-BE49-F238E27FC236}">
                <a16:creationId xmlns:a16="http://schemas.microsoft.com/office/drawing/2014/main" id="{747B89D3-4C6B-DA3D-469A-0A1B88276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" t="2222" r="3112" b="8889"/>
          <a:stretch>
            <a:fillRect/>
          </a:stretch>
        </p:blipFill>
        <p:spPr>
          <a:xfrm rot="5400000">
            <a:off x="2728994" y="-1174102"/>
            <a:ext cx="6858000" cy="9206204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6D29365-93E6-213F-A027-535BDC10F5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4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516C08-32F5-AE44-95EB-7423F3575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7D5C253-A662-8E0B-E8C7-6E7CE04404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7" name="Imagem 6" descr="Desenho de um cachorro&#10;&#10;O conteúdo gerado por IA pode estar incorreto.">
            <a:extLst>
              <a:ext uri="{FF2B5EF4-FFF2-40B4-BE49-F238E27FC236}">
                <a16:creationId xmlns:a16="http://schemas.microsoft.com/office/drawing/2014/main" id="{7C08C8D3-65DC-3595-049F-CBDD98B4A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943" r="2750" b="8241"/>
          <a:stretch>
            <a:fillRect/>
          </a:stretch>
        </p:blipFill>
        <p:spPr>
          <a:xfrm rot="5400000">
            <a:off x="2667000" y="-1190625"/>
            <a:ext cx="6858000" cy="923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6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A0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15CD9-702D-0481-6377-02748419C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0A26F57-F84F-36FD-A972-8C5CF5BED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9" name="Imagem 8" descr="Uma imagem contendo Desenho técnico&#10;&#10;O conteúdo gerado por IA pode estar incorreto.">
            <a:extLst>
              <a:ext uri="{FF2B5EF4-FFF2-40B4-BE49-F238E27FC236}">
                <a16:creationId xmlns:a16="http://schemas.microsoft.com/office/drawing/2014/main" id="{5AC2190A-8F47-6AB4-76D3-5CA153F96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" t="2407" r="2588" b="8890"/>
          <a:stretch>
            <a:fillRect/>
          </a:stretch>
        </p:blipFill>
        <p:spPr>
          <a:xfrm rot="5400000">
            <a:off x="2667000" y="-1120837"/>
            <a:ext cx="6858000" cy="909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117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9CC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F351A9-754E-C7F1-849D-B322535F3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CA43F12-EF0C-B30F-D5CC-F2898266C1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3" name="Imagem 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3C216022-0DF3-9B8B-0090-86C7D54C7D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t="2406" r="3374" b="9074"/>
          <a:stretch>
            <a:fillRect/>
          </a:stretch>
        </p:blipFill>
        <p:spPr>
          <a:xfrm rot="5400000">
            <a:off x="2667000" y="-1149387"/>
            <a:ext cx="6858001" cy="915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42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C004A4FA-2F13-7EAC-DA1D-96A627BC9DD1}"/>
              </a:ext>
            </a:extLst>
          </p:cNvPr>
          <p:cNvSpPr txBox="1"/>
          <p:nvPr/>
        </p:nvSpPr>
        <p:spPr>
          <a:xfrm>
            <a:off x="3305175" y="494139"/>
            <a:ext cx="58293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“[...] tudo o que vocês querem que os outros façam a vocês, façam também vocês a eles.” </a:t>
            </a:r>
            <a:r>
              <a:rPr lang="pt-BR" sz="4400" kern="0" dirty="0">
                <a:latin typeface="Arial" panose="020B0604020202020204" pitchFamily="34" charset="0"/>
              </a:rPr>
              <a:t>Mateus 7.12a </a:t>
            </a:r>
            <a:r>
              <a:rPr lang="pt-BR" sz="3600" kern="0" dirty="0">
                <a:latin typeface="Arial" panose="020B0604020202020204" pitchFamily="34" charset="0"/>
              </a:rPr>
              <a:t>(NAA) </a:t>
            </a:r>
          </a:p>
        </p:txBody>
      </p:sp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7CAC2CA-47AC-42A5-F754-C3CAA7584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  <p:pic>
        <p:nvPicPr>
          <p:cNvPr id="11" name="Imagem 10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96298E1E-FCF0-09FC-ACED-DC99FDB38F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0784" l="9984" r="89976">
                        <a14:foregroundMark x1="55416" y1="17179" x2="55416" y2="17179"/>
                        <a14:foregroundMark x1="82458" y1="17300" x2="82458" y2="17300"/>
                        <a14:foregroundMark x1="82094" y1="15562" x2="82094" y2="15562"/>
                        <a14:foregroundMark x1="22838" y1="10509" x2="33872" y2="45311"/>
                        <a14:foregroundMark x1="44462" y1="22231" x2="11439" y2="23444"/>
                        <a14:foregroundMark x1="15562" y1="16734" x2="15562" y2="16734"/>
                        <a14:foregroundMark x1="14956" y1="16492" x2="14956" y2="16492"/>
                        <a14:foregroundMark x1="15077" y1="15441" x2="14834" y2="17785"/>
                        <a14:foregroundMark x1="16128" y1="14470" x2="15198" y2="14834"/>
                        <a14:foregroundMark x1="41552" y1="16249" x2="41552" y2="16249"/>
                        <a14:foregroundMark x1="41188" y1="15441" x2="41310" y2="18149"/>
                        <a14:foregroundMark x1="44139" y1="22150" x2="42563" y2="30922"/>
                        <a14:foregroundMark x1="42563" y1="30922" x2="38601" y2="36944"/>
                        <a14:foregroundMark x1="11803" y1="43048" x2="42926" y2="44018"/>
                        <a14:foregroundMark x1="16249" y1="28618" x2="13420" y2="37874"/>
                        <a14:foregroundMark x1="13420" y1="37874" x2="13420" y2="37995"/>
                        <a14:foregroundMark x1="44826" y1="42361" x2="38359" y2="42361"/>
                        <a14:foregroundMark x1="37429" y1="56467" x2="22150" y2="82579"/>
                        <a14:foregroundMark x1="18472" y1="58246" x2="25182" y2="59660"/>
                        <a14:foregroundMark x1="14268" y1="62571" x2="14268" y2="62571"/>
                        <a14:foregroundMark x1="11681" y1="42482" x2="22352" y2="44584"/>
                        <a14:foregroundMark x1="38480" y1="74576" x2="33064" y2="79992"/>
                        <a14:foregroundMark x1="39531" y1="78335" x2="32255" y2="79386"/>
                        <a14:foregroundMark x1="66451" y1="55538" x2="55174" y2="64915"/>
                        <a14:foregroundMark x1="55174" y1="64915" x2="55174" y2="64915"/>
                        <a14:foregroundMark x1="73040" y1="55861" x2="79749" y2="62935"/>
                        <a14:foregroundMark x1="85853" y1="67421" x2="67987" y2="75384"/>
                        <a14:foregroundMark x1="83023" y1="61035" x2="82579" y2="64349"/>
                        <a14:foregroundMark x1="83145" y1="64349" x2="77850" y2="55214"/>
                        <a14:foregroundMark x1="77850" y1="55214" x2="73767" y2="55053"/>
                        <a14:foregroundMark x1="44826" y1="68715" x2="34357" y2="68917"/>
                        <a14:foregroundMark x1="11803" y1="36136" x2="32094" y2="42886"/>
                        <a14:foregroundMark x1="32094" y1="42886" x2="34115" y2="44462"/>
                        <a14:foregroundMark x1="14713" y1="45432" x2="36136" y2="45069"/>
                        <a14:foregroundMark x1="36136" y1="45069" x2="41310" y2="45069"/>
                        <a14:foregroundMark x1="14592" y1="20129" x2="10024" y2="23525"/>
                        <a14:foregroundMark x1="54123" y1="68351" x2="83023" y2="90784"/>
                        <a14:foregroundMark x1="56710" y1="61641" x2="57276" y2="64107"/>
                        <a14:foregroundMark x1="13177" y1="67421" x2="16855" y2="72797"/>
                        <a14:foregroundMark x1="14470" y1="62449" x2="14470" y2="62449"/>
                        <a14:foregroundMark x1="45756" y1="88682" x2="11116" y2="88561"/>
                        <a14:foregroundMark x1="11116" y1="88561" x2="10590" y2="88197"/>
                        <a14:backgroundMark x1="81649" y1="39531" x2="81649" y2="39531"/>
                        <a14:backgroundMark x1="84236" y1="27082" x2="84236" y2="27082"/>
                        <a14:backgroundMark x1="55416" y1="27203" x2="55416" y2="27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14" t="7432" r="51976" b="52351"/>
          <a:stretch>
            <a:fillRect/>
          </a:stretch>
        </p:blipFill>
        <p:spPr>
          <a:xfrm>
            <a:off x="247650" y="354439"/>
            <a:ext cx="2726267" cy="2774950"/>
          </a:xfrm>
          <a:prstGeom prst="rect">
            <a:avLst/>
          </a:prstGeom>
        </p:spPr>
      </p:pic>
      <p:pic>
        <p:nvPicPr>
          <p:cNvPr id="12" name="Imagem 11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C039A9F2-6F56-C45C-5EEE-23664209A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0784" l="9984" r="89976">
                        <a14:foregroundMark x1="55416" y1="17179" x2="55416" y2="17179"/>
                        <a14:foregroundMark x1="82458" y1="17300" x2="82458" y2="17300"/>
                        <a14:foregroundMark x1="82094" y1="15562" x2="82094" y2="15562"/>
                        <a14:foregroundMark x1="22838" y1="10509" x2="33872" y2="45311"/>
                        <a14:foregroundMark x1="44462" y1="22231" x2="11439" y2="23444"/>
                        <a14:foregroundMark x1="15562" y1="16734" x2="15562" y2="16734"/>
                        <a14:foregroundMark x1="14956" y1="16492" x2="14956" y2="16492"/>
                        <a14:foregroundMark x1="15077" y1="15441" x2="14834" y2="17785"/>
                        <a14:foregroundMark x1="16128" y1="14470" x2="15198" y2="14834"/>
                        <a14:foregroundMark x1="41552" y1="16249" x2="41552" y2="16249"/>
                        <a14:foregroundMark x1="41188" y1="15441" x2="41310" y2="18149"/>
                        <a14:foregroundMark x1="44139" y1="22150" x2="42563" y2="30922"/>
                        <a14:foregroundMark x1="42563" y1="30922" x2="38601" y2="36944"/>
                        <a14:foregroundMark x1="11803" y1="43048" x2="42926" y2="44018"/>
                        <a14:foregroundMark x1="16249" y1="28618" x2="13420" y2="37874"/>
                        <a14:foregroundMark x1="13420" y1="37874" x2="13420" y2="37995"/>
                        <a14:foregroundMark x1="44826" y1="42361" x2="38359" y2="42361"/>
                        <a14:foregroundMark x1="37429" y1="56467" x2="22150" y2="82579"/>
                        <a14:foregroundMark x1="18472" y1="58246" x2="25182" y2="59660"/>
                        <a14:foregroundMark x1="14268" y1="62571" x2="14268" y2="62571"/>
                        <a14:foregroundMark x1="11681" y1="42482" x2="22352" y2="44584"/>
                        <a14:foregroundMark x1="38480" y1="74576" x2="33064" y2="79992"/>
                        <a14:foregroundMark x1="39531" y1="78335" x2="32255" y2="79386"/>
                        <a14:foregroundMark x1="66451" y1="55538" x2="55174" y2="64915"/>
                        <a14:foregroundMark x1="55174" y1="64915" x2="55174" y2="64915"/>
                        <a14:foregroundMark x1="73040" y1="55861" x2="79749" y2="62935"/>
                        <a14:foregroundMark x1="85853" y1="67421" x2="67987" y2="75384"/>
                        <a14:foregroundMark x1="83023" y1="61035" x2="82579" y2="64349"/>
                        <a14:foregroundMark x1="83145" y1="64349" x2="77850" y2="55214"/>
                        <a14:foregroundMark x1="77850" y1="55214" x2="73767" y2="55053"/>
                        <a14:foregroundMark x1="44826" y1="68715" x2="34357" y2="68917"/>
                        <a14:foregroundMark x1="11803" y1="36136" x2="32094" y2="42886"/>
                        <a14:foregroundMark x1="32094" y1="42886" x2="34115" y2="44462"/>
                        <a14:foregroundMark x1="14713" y1="45432" x2="36136" y2="45069"/>
                        <a14:foregroundMark x1="36136" y1="45069" x2="41310" y2="45069"/>
                        <a14:foregroundMark x1="14592" y1="20129" x2="10024" y2="23525"/>
                        <a14:foregroundMark x1="54123" y1="68351" x2="83023" y2="90784"/>
                        <a14:foregroundMark x1="56710" y1="61641" x2="57276" y2="64107"/>
                        <a14:foregroundMark x1="13177" y1="67421" x2="16855" y2="72797"/>
                        <a14:foregroundMark x1="14470" y1="62449" x2="14470" y2="62449"/>
                        <a14:foregroundMark x1="45756" y1="88682" x2="11116" y2="88561"/>
                        <a14:foregroundMark x1="11116" y1="88561" x2="10590" y2="88197"/>
                        <a14:backgroundMark x1="81649" y1="39531" x2="81649" y2="39531"/>
                        <a14:backgroundMark x1="84236" y1="27082" x2="84236" y2="27082"/>
                        <a14:backgroundMark x1="55416" y1="27203" x2="55416" y2="27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06" t="7902" r="10584" b="51881"/>
          <a:stretch>
            <a:fillRect/>
          </a:stretch>
        </p:blipFill>
        <p:spPr>
          <a:xfrm>
            <a:off x="9465733" y="3474611"/>
            <a:ext cx="2726267" cy="2774950"/>
          </a:xfrm>
          <a:prstGeom prst="rect">
            <a:avLst/>
          </a:prstGeom>
        </p:spPr>
      </p:pic>
      <p:pic>
        <p:nvPicPr>
          <p:cNvPr id="13" name="Imagem 1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47E1F90-8907-F0B1-6C3A-17C5320F8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0784" l="9984" r="89976">
                        <a14:foregroundMark x1="55416" y1="17179" x2="55416" y2="17179"/>
                        <a14:foregroundMark x1="82458" y1="17300" x2="82458" y2="17300"/>
                        <a14:foregroundMark x1="82094" y1="15562" x2="82094" y2="15562"/>
                        <a14:foregroundMark x1="22838" y1="10509" x2="33872" y2="45311"/>
                        <a14:foregroundMark x1="44462" y1="22231" x2="11439" y2="23444"/>
                        <a14:foregroundMark x1="15562" y1="16734" x2="15562" y2="16734"/>
                        <a14:foregroundMark x1="14956" y1="16492" x2="14956" y2="16492"/>
                        <a14:foregroundMark x1="15077" y1="15441" x2="14834" y2="17785"/>
                        <a14:foregroundMark x1="16128" y1="14470" x2="15198" y2="14834"/>
                        <a14:foregroundMark x1="41552" y1="16249" x2="41552" y2="16249"/>
                        <a14:foregroundMark x1="41188" y1="15441" x2="41310" y2="18149"/>
                        <a14:foregroundMark x1="44139" y1="22150" x2="42563" y2="30922"/>
                        <a14:foregroundMark x1="42563" y1="30922" x2="38601" y2="36944"/>
                        <a14:foregroundMark x1="11803" y1="43048" x2="42926" y2="44018"/>
                        <a14:foregroundMark x1="16249" y1="28618" x2="13420" y2="37874"/>
                        <a14:foregroundMark x1="13420" y1="37874" x2="13420" y2="37995"/>
                        <a14:foregroundMark x1="44826" y1="42361" x2="38359" y2="42361"/>
                        <a14:foregroundMark x1="37429" y1="56467" x2="22150" y2="82579"/>
                        <a14:foregroundMark x1="18472" y1="58246" x2="25182" y2="59660"/>
                        <a14:foregroundMark x1="14268" y1="62571" x2="14268" y2="62571"/>
                        <a14:foregroundMark x1="11681" y1="42482" x2="22352" y2="44584"/>
                        <a14:foregroundMark x1="38480" y1="74576" x2="33064" y2="79992"/>
                        <a14:foregroundMark x1="39531" y1="78335" x2="32255" y2="79386"/>
                        <a14:foregroundMark x1="66451" y1="55538" x2="55174" y2="64915"/>
                        <a14:foregroundMark x1="55174" y1="64915" x2="55174" y2="64915"/>
                        <a14:foregroundMark x1="73040" y1="55861" x2="79749" y2="62935"/>
                        <a14:foregroundMark x1="85853" y1="67421" x2="67987" y2="75384"/>
                        <a14:foregroundMark x1="83023" y1="61035" x2="82579" y2="64349"/>
                        <a14:foregroundMark x1="83145" y1="64349" x2="77850" y2="55214"/>
                        <a14:foregroundMark x1="77850" y1="55214" x2="73767" y2="55053"/>
                        <a14:foregroundMark x1="44826" y1="68715" x2="34357" y2="68917"/>
                        <a14:foregroundMark x1="11803" y1="36136" x2="32094" y2="42886"/>
                        <a14:foregroundMark x1="32094" y1="42886" x2="34115" y2="44462"/>
                        <a14:foregroundMark x1="14713" y1="45432" x2="36136" y2="45069"/>
                        <a14:foregroundMark x1="36136" y1="45069" x2="41310" y2="45069"/>
                        <a14:foregroundMark x1="14592" y1="20129" x2="10024" y2="23525"/>
                        <a14:foregroundMark x1="54123" y1="68351" x2="83023" y2="90784"/>
                        <a14:foregroundMark x1="56710" y1="61641" x2="57276" y2="64107"/>
                        <a14:foregroundMark x1="13177" y1="67421" x2="16855" y2="72797"/>
                        <a14:foregroundMark x1="14470" y1="62449" x2="14470" y2="62449"/>
                        <a14:foregroundMark x1="45756" y1="88682" x2="11116" y2="88561"/>
                        <a14:foregroundMark x1="11116" y1="88561" x2="10590" y2="88197"/>
                        <a14:backgroundMark x1="81649" y1="39531" x2="81649" y2="39531"/>
                        <a14:backgroundMark x1="84236" y1="27082" x2="84236" y2="27082"/>
                        <a14:backgroundMark x1="55416" y1="27203" x2="55416" y2="27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20" t="52917" r="51270" b="6866"/>
          <a:stretch>
            <a:fillRect/>
          </a:stretch>
        </p:blipFill>
        <p:spPr>
          <a:xfrm>
            <a:off x="247650" y="3474611"/>
            <a:ext cx="2726267" cy="2774950"/>
          </a:xfrm>
          <a:prstGeom prst="rect">
            <a:avLst/>
          </a:prstGeom>
        </p:spPr>
      </p:pic>
      <p:pic>
        <p:nvPicPr>
          <p:cNvPr id="14" name="Imagem 13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F2F37C21-42E8-354B-49CC-869FB53BC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0784" l="9984" r="89976">
                        <a14:foregroundMark x1="55416" y1="17179" x2="55416" y2="17179"/>
                        <a14:foregroundMark x1="82458" y1="17300" x2="82458" y2="17300"/>
                        <a14:foregroundMark x1="82094" y1="15562" x2="82094" y2="15562"/>
                        <a14:foregroundMark x1="22838" y1="10509" x2="33872" y2="45311"/>
                        <a14:foregroundMark x1="44462" y1="22231" x2="11439" y2="23444"/>
                        <a14:foregroundMark x1="15562" y1="16734" x2="15562" y2="16734"/>
                        <a14:foregroundMark x1="14956" y1="16492" x2="14956" y2="16492"/>
                        <a14:foregroundMark x1="15077" y1="15441" x2="14834" y2="17785"/>
                        <a14:foregroundMark x1="16128" y1="14470" x2="15198" y2="14834"/>
                        <a14:foregroundMark x1="41552" y1="16249" x2="41552" y2="16249"/>
                        <a14:foregroundMark x1="41188" y1="15441" x2="41310" y2="18149"/>
                        <a14:foregroundMark x1="44139" y1="22150" x2="42563" y2="30922"/>
                        <a14:foregroundMark x1="42563" y1="30922" x2="38601" y2="36944"/>
                        <a14:foregroundMark x1="11803" y1="43048" x2="42926" y2="44018"/>
                        <a14:foregroundMark x1="16249" y1="28618" x2="13420" y2="37874"/>
                        <a14:foregroundMark x1="13420" y1="37874" x2="13420" y2="37995"/>
                        <a14:foregroundMark x1="44826" y1="42361" x2="38359" y2="42361"/>
                        <a14:foregroundMark x1="37429" y1="56467" x2="22150" y2="82579"/>
                        <a14:foregroundMark x1="18472" y1="58246" x2="25182" y2="59660"/>
                        <a14:foregroundMark x1="14268" y1="62571" x2="14268" y2="62571"/>
                        <a14:foregroundMark x1="11681" y1="42482" x2="22352" y2="44584"/>
                        <a14:foregroundMark x1="38480" y1="74576" x2="33064" y2="79992"/>
                        <a14:foregroundMark x1="39531" y1="78335" x2="32255" y2="79386"/>
                        <a14:foregroundMark x1="66451" y1="55538" x2="55174" y2="64915"/>
                        <a14:foregroundMark x1="55174" y1="64915" x2="55174" y2="64915"/>
                        <a14:foregroundMark x1="73040" y1="55861" x2="79749" y2="62935"/>
                        <a14:foregroundMark x1="85853" y1="67421" x2="67987" y2="75384"/>
                        <a14:foregroundMark x1="83023" y1="61035" x2="82579" y2="64349"/>
                        <a14:foregroundMark x1="83145" y1="64349" x2="77850" y2="55214"/>
                        <a14:foregroundMark x1="77850" y1="55214" x2="73767" y2="55053"/>
                        <a14:foregroundMark x1="44826" y1="68715" x2="34357" y2="68917"/>
                        <a14:foregroundMark x1="11803" y1="36136" x2="32094" y2="42886"/>
                        <a14:foregroundMark x1="32094" y1="42886" x2="34115" y2="44462"/>
                        <a14:foregroundMark x1="14713" y1="45432" x2="36136" y2="45069"/>
                        <a14:foregroundMark x1="36136" y1="45069" x2="41310" y2="45069"/>
                        <a14:foregroundMark x1="14592" y1="20129" x2="10024" y2="23525"/>
                        <a14:foregroundMark x1="54123" y1="68351" x2="83023" y2="90784"/>
                        <a14:foregroundMark x1="56710" y1="61641" x2="57276" y2="64107"/>
                        <a14:foregroundMark x1="13177" y1="67421" x2="16855" y2="72797"/>
                        <a14:foregroundMark x1="14470" y1="62449" x2="14470" y2="62449"/>
                        <a14:foregroundMark x1="45756" y1="88682" x2="11116" y2="88561"/>
                        <a14:foregroundMark x1="11116" y1="88561" x2="10590" y2="88197"/>
                        <a14:backgroundMark x1="81649" y1="39531" x2="81649" y2="39531"/>
                        <a14:backgroundMark x1="84236" y1="27082" x2="84236" y2="27082"/>
                        <a14:backgroundMark x1="55416" y1="27203" x2="55416" y2="27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17" t="52917" r="11573" b="6866"/>
          <a:stretch>
            <a:fillRect/>
          </a:stretch>
        </p:blipFill>
        <p:spPr>
          <a:xfrm>
            <a:off x="9273687" y="354439"/>
            <a:ext cx="2726267" cy="27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460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114</Words>
  <Application>Microsoft Office PowerPoint</Application>
  <PresentationFormat>Widescreen</PresentationFormat>
  <Paragraphs>13</Paragraphs>
  <Slides>6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2" baseType="lpstr">
      <vt:lpstr>Abadi Extra Light</vt:lpstr>
      <vt:lpstr>Aptos</vt:lpstr>
      <vt:lpstr>Aptos Display</vt:lpstr>
      <vt:lpstr>Arial</vt:lpstr>
      <vt:lpstr>Bauhaus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6</cp:revision>
  <dcterms:created xsi:type="dcterms:W3CDTF">2025-12-08T19:36:01Z</dcterms:created>
  <dcterms:modified xsi:type="dcterms:W3CDTF">2025-12-08T22:08:35Z</dcterms:modified>
</cp:coreProperties>
</file>